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здоровое питание – залог крепкого здоровья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1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Неправильное </a:t>
            </a:r>
            <a:r>
              <a:rPr lang="ru-RU" dirty="0" smtClean="0"/>
              <a:t>питание: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создаёт </a:t>
            </a:r>
            <a:r>
              <a:rPr lang="ru-RU" dirty="0"/>
              <a:t>большой дефицит микроэлементов и витаминов в организме ребёнка, снижает функциональные резервы организма,</a:t>
            </a:r>
          </a:p>
          <a:p>
            <a:r>
              <a:rPr lang="ru-RU" dirty="0"/>
              <a:t>способствует высокому эмоциональному напряжению, </a:t>
            </a:r>
            <a:r>
              <a:rPr lang="ru-RU" dirty="0" err="1"/>
              <a:t>несформированности</a:t>
            </a:r>
            <a:r>
              <a:rPr lang="ru-RU" dirty="0"/>
              <a:t> коммуникативных качеств (отсюда раздражительность, агрессия или, наоборот, обидчивость, плаксивость), распространённости появления вредных </a:t>
            </a:r>
            <a:r>
              <a:rPr lang="ru-RU" dirty="0" smtClean="0"/>
              <a:t>привычек</a:t>
            </a:r>
            <a:endParaRPr lang="ru-RU" dirty="0"/>
          </a:p>
          <a:p>
            <a:r>
              <a:rPr lang="ru-RU" dirty="0"/>
              <a:t>Несбалансированное питание служит одной из причин развития у детей и подростков хронических заболеваний. </a:t>
            </a:r>
          </a:p>
          <a:p>
            <a:r>
              <a:rPr lang="ru-RU" dirty="0"/>
              <a:t>Ведущие места занимают болезни костно-мышечной системы, глаз, органов пищеварения. </a:t>
            </a:r>
          </a:p>
          <a:p>
            <a:r>
              <a:rPr lang="ru-RU" dirty="0"/>
              <a:t> По мере взросления детей распространённость гастритов возрастает </a:t>
            </a:r>
            <a:r>
              <a:rPr lang="ru-RU" dirty="0" smtClean="0"/>
              <a:t>в </a:t>
            </a:r>
            <a:r>
              <a:rPr lang="ru-RU" dirty="0"/>
              <a:t>19 раз, </a:t>
            </a:r>
            <a:r>
              <a:rPr lang="ru-RU" dirty="0" smtClean="0"/>
              <a:t>заболеваний </a:t>
            </a:r>
            <a:r>
              <a:rPr lang="ru-RU" dirty="0"/>
              <a:t>щитовидной железы - в 6 раз</a:t>
            </a:r>
          </a:p>
        </p:txBody>
      </p:sp>
    </p:spTree>
    <p:extLst>
      <p:ext uri="{BB962C8B-B14F-4D97-AF65-F5344CB8AC3E}">
        <p14:creationId xmlns:p14="http://schemas.microsoft.com/office/powerpoint/2010/main" val="147016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Питание является важнейшим фактором внешней среды, воздействующим на состояние растущего организма и его развития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Для правильной жизнедеятельности растущего организма необходимо, чтобы питание было рациональным, правильным, физиологически полноценным. Это означает, что как по количеству, так и по своему качественному составу пища должна отвечать физиологическим требованиям организма подростка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3168352" cy="23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55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здоровое питание?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373563"/>
          </a:xfrm>
        </p:spPr>
        <p:txBody>
          <a:bodyPr/>
          <a:lstStyle/>
          <a:p>
            <a:pPr marL="114300" indent="0" algn="ctr">
              <a:buNone/>
            </a:pPr>
            <a:r>
              <a:rPr lang="ru-RU" dirty="0" smtClean="0"/>
              <a:t> Здоровое питание – это питание, обеспечивающее рост, нормальное развитие и жизнедеятельность человека, способствующая укреплению его здоровья и профилактике заболеваний </a:t>
            </a:r>
          </a:p>
          <a:p>
            <a:pPr marL="114300" indent="0" algn="ctr">
              <a:buNone/>
            </a:pPr>
            <a:endParaRPr lang="ru-RU" dirty="0"/>
          </a:p>
        </p:txBody>
      </p:sp>
      <p:sp>
        <p:nvSpPr>
          <p:cNvPr id="4" name="AutoShape 2" descr="Здоровое питание – залог крепкого здоров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005064"/>
            <a:ext cx="411474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19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Аппетит</a:t>
            </a:r>
            <a:r>
              <a:rPr lang="ru-RU" sz="2800" dirty="0" smtClean="0"/>
              <a:t> воспитывается, вырабатывается, формируется. Поэтому важно воспитывать культ здорового питания с рождения  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506917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60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питания в жизни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ru-RU" dirty="0" smtClean="0"/>
              <a:t> Еда – это топливо, на котором работает наш организм. Необходимо правильно подходить к выбору продуктов. Они должны быть не только вкусными, но и полезными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42" y="3573016"/>
            <a:ext cx="3096344" cy="299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354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68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 пользе здорового питания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800" dirty="0" smtClean="0"/>
              <a:t>Здоровое питание помогает избавиться от многих заболеваний, укрепить здоровье, повысить работоспособность и увеличить продолжительность жизни</a:t>
            </a:r>
          </a:p>
          <a:p>
            <a:pPr marL="114300" indent="0" algn="ctr">
              <a:buNone/>
            </a:pPr>
            <a:endParaRPr lang="ru-RU" sz="2800" dirty="0"/>
          </a:p>
          <a:p>
            <a:pPr marL="114300" indent="0" algn="ctr">
              <a:buNone/>
            </a:pPr>
            <a:endParaRPr lang="ru-RU" sz="2800" dirty="0" smtClean="0"/>
          </a:p>
          <a:p>
            <a:pPr marL="114300" indent="0" algn="ctr">
              <a:buNone/>
            </a:pPr>
            <a:r>
              <a:rPr lang="ru-RU" sz="2800" dirty="0" smtClean="0"/>
              <a:t>Здоровое питание – этот путь к долгой и активной жизни, наполненной хорошими эмоциями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124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Критерии рациональности здорового питания: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500" dirty="0" smtClean="0"/>
              <a:t>Полноценность рациона по качеству, разнообразие продуктов питания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r>
              <a:rPr lang="ru-RU" sz="3500" dirty="0" smtClean="0"/>
              <a:t>Сбалансированность по количеству, по соотношению белков, жиров и углеводов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55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Наиболее важные питательные вещества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Белки – основной строительный материал для нашего организма </a:t>
            </a:r>
          </a:p>
          <a:p>
            <a:r>
              <a:rPr lang="ru-RU" sz="2000" dirty="0" smtClean="0"/>
              <a:t>Жиры – наиболее мощный источник энергии</a:t>
            </a:r>
          </a:p>
          <a:p>
            <a:r>
              <a:rPr lang="ru-RU" sz="2000" dirty="0" smtClean="0"/>
              <a:t>Углеводы – основной источник энергии</a:t>
            </a:r>
          </a:p>
          <a:p>
            <a:r>
              <a:rPr lang="ru-RU" sz="2000" dirty="0" smtClean="0"/>
              <a:t>Витамины – укрепляют кровеносные сосуды, обеспечивают нормальную работу нервной системы, помогают сохранить здоровую </a:t>
            </a:r>
            <a:r>
              <a:rPr lang="ru-RU" dirty="0" smtClean="0"/>
              <a:t>кожу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84597"/>
            <a:ext cx="4127327" cy="275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54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здорового питания: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Потреблять разнообразные продукты. При приеме пищи есть хлеб, крупяные и макаронные изделия, рис и картофель </a:t>
            </a:r>
          </a:p>
          <a:p>
            <a:r>
              <a:rPr lang="ru-RU" dirty="0" smtClean="0"/>
              <a:t>Несколько раз в день есть овощи и фрукты</a:t>
            </a:r>
          </a:p>
          <a:p>
            <a:r>
              <a:rPr lang="ru-RU" dirty="0" smtClean="0"/>
              <a:t>Ежедневно употреблять молок и молочные продукты с низким содержанием жира и соли</a:t>
            </a:r>
          </a:p>
          <a:p>
            <a:r>
              <a:rPr lang="ru-RU" dirty="0" smtClean="0"/>
              <a:t>Можно заменять мясо и мясные  продукты с высоким содержанием жира на бобовые, рыбу, птицу, яйца, нежирные сорта мяса</a:t>
            </a:r>
          </a:p>
          <a:p>
            <a:r>
              <a:rPr lang="ru-RU" dirty="0" smtClean="0"/>
              <a:t>Ограничить потребление «видимого» жира в кашах и бутербродах</a:t>
            </a:r>
          </a:p>
          <a:p>
            <a:r>
              <a:rPr lang="ru-RU" dirty="0" smtClean="0"/>
              <a:t>Ограничить потребление сахара</a:t>
            </a:r>
          </a:p>
          <a:p>
            <a:r>
              <a:rPr lang="ru-RU" dirty="0" smtClean="0"/>
              <a:t>Общее потребление поваренной соли – 1 чайная ложка в день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30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373563"/>
          </a:xfrm>
        </p:spPr>
        <p:txBody>
          <a:bodyPr>
            <a:normAutofit fontScale="85000" lnSpcReduction="20000"/>
          </a:bodyPr>
          <a:lstStyle/>
          <a:p>
            <a:pPr marL="1143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dirty="0" smtClean="0"/>
              <a:t>  Для </a:t>
            </a:r>
            <a:r>
              <a:rPr lang="ru-RU" dirty="0"/>
              <a:t>восполнения энергетических затрат организма и построения его клеточных структур в дневной рацион непременно должно входить определенное количество растительных и животных жиров.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ru-RU" dirty="0"/>
          </a:p>
          <a:p>
            <a:pPr marL="1143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dirty="0" smtClean="0"/>
              <a:t>  Для </a:t>
            </a:r>
            <a:r>
              <a:rPr lang="ru-RU" dirty="0"/>
              <a:t>сохранения здоровья и работоспособности пища человека полностью должна восстанавливать то количество энергии, которое он затрачивает в течение суток, при составлении рациона учитывают потребность организма во всех питательных веществах.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ru-RU" dirty="0"/>
          </a:p>
          <a:p>
            <a:pPr marL="1143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dirty="0" smtClean="0"/>
              <a:t>  Соблюдать правильный </a:t>
            </a:r>
            <a:r>
              <a:rPr lang="ru-RU" dirty="0"/>
              <a:t>режим питания - значит, есть 3 – 4 раза в день в точно установленное время, а ужинать не позднее 19 часов. Перед сном можно выпить стакан </a:t>
            </a:r>
            <a:r>
              <a:rPr lang="ru-RU" dirty="0" smtClean="0"/>
              <a:t>кефира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298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63</TotalTime>
  <Words>501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Аптека</vt:lpstr>
      <vt:lpstr>здоровое питание – залог крепкого здоровья</vt:lpstr>
      <vt:lpstr>Что такое здоровое питание?</vt:lpstr>
      <vt:lpstr>Презентация PowerPoint</vt:lpstr>
      <vt:lpstr>Роль питания в жизни человека</vt:lpstr>
      <vt:lpstr>О пользе здорового питания</vt:lpstr>
      <vt:lpstr>Критерии рациональности здорового питания:</vt:lpstr>
      <vt:lpstr>Наиболее важные питательные вещества </vt:lpstr>
      <vt:lpstr>Правила здорового питания:</vt:lpstr>
      <vt:lpstr>Презентация PowerPoint</vt:lpstr>
      <vt:lpstr>Неправильное питание: 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ZavStolovoy</dc:creator>
  <cp:lastModifiedBy>ZavStolovoy</cp:lastModifiedBy>
  <cp:revision>10</cp:revision>
  <dcterms:created xsi:type="dcterms:W3CDTF">2022-12-05T03:23:46Z</dcterms:created>
  <dcterms:modified xsi:type="dcterms:W3CDTF">2022-12-05T04:37:36Z</dcterms:modified>
</cp:coreProperties>
</file>