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66" r:id="rId3"/>
    <p:sldId id="269" r:id="rId4"/>
    <p:sldId id="267" r:id="rId5"/>
    <p:sldId id="270" r:id="rId6"/>
    <p:sldId id="268" r:id="rId7"/>
    <p:sldId id="259" r:id="rId8"/>
    <p:sldId id="282" r:id="rId9"/>
    <p:sldId id="271" r:id="rId10"/>
    <p:sldId id="262" r:id="rId11"/>
    <p:sldId id="283" r:id="rId12"/>
    <p:sldId id="258" r:id="rId13"/>
    <p:sldId id="274" r:id="rId14"/>
    <p:sldId id="257" r:id="rId15"/>
    <p:sldId id="275" r:id="rId16"/>
    <p:sldId id="261" r:id="rId17"/>
    <p:sldId id="264" r:id="rId18"/>
    <p:sldId id="276" r:id="rId19"/>
    <p:sldId id="277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1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5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4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65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4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6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73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6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2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7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A085F-77EE-4A3B-BC30-5A9397322832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C6D76-5B17-4A7F-87DF-1C003180A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74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portal.edu/file/istr.files/image023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ortal.edu/file/istr.files/image024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 bwMode="auto">
          <a:xfrm>
            <a:off x="457200" y="34528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ЧАО «Чукотский многопрофильный колледж»</a:t>
            </a:r>
            <a:b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«Истории образования и развития колледжа»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986756"/>
            <a:ext cx="8051800" cy="4525962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827088" y="1850231"/>
            <a:ext cx="76581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«История и современность»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Национальный колледж искусств</a:t>
            </a:r>
            <a:endParaRPr lang="ru-RU" alt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1275" y="5731668"/>
            <a:ext cx="4562475" cy="6461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Автор: методист, руководитель музея</a:t>
            </a:r>
          </a:p>
          <a:p>
            <a:pPr>
              <a:defRPr/>
            </a:pP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Антонова </a:t>
            </a:r>
            <a:r>
              <a:rPr lang="ru-RU" altLang="ru-RU" b="1" dirty="0" err="1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Леонилла</a:t>
            </a: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901383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3125" y="644009"/>
            <a:ext cx="287654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2003 году был создан Чукотский многопрофильный колледж, и наряду с другими, вновь открытыми отделениями, в нем учреждено отделение культуры и искусства со специальностями:</a:t>
            </a:r>
          </a:p>
          <a:p>
            <a:pPr indent="179997" algn="just"/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«Живопись»;</a:t>
            </a:r>
          </a:p>
          <a:p>
            <a:pPr indent="179997" algn="just"/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«Декоративно-прикладное искусство и народные промыслы»;</a:t>
            </a:r>
          </a:p>
          <a:p>
            <a:pPr indent="179997" algn="just"/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«Музыкальное искусство эстрады» (специализация эстрадное пение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SC005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4015978"/>
            <a:ext cx="3616325" cy="2712244"/>
          </a:xfrm>
          <a:prstGeom prst="rect">
            <a:avLst/>
          </a:prstGeom>
          <a:noFill/>
          <a:ln w="38100" cmpd="dbl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35088" y="5891371"/>
            <a:ext cx="2043112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Серикова Е.К.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3886200"/>
            <a:ext cx="3962400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69068"/>
            <a:ext cx="4857751" cy="364331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16238" y="3321665"/>
            <a:ext cx="2043112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</a:t>
            </a:r>
            <a:r>
              <a:rPr kumimoji="0" lang="ru-RU" altLang="ru-RU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Гомозова</a:t>
            </a: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С.А.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0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0574" y="415409"/>
            <a:ext cx="423862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«Социально-культурная деятельность и народное художественное творчество» (специализации </a:t>
            </a:r>
            <a:r>
              <a:rPr lang="ru-RU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этнохудожественное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творчество, хореографическое творчество);</a:t>
            </a:r>
          </a:p>
          <a:p>
            <a:pPr indent="179997" algn="just"/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«Организация и менеджмент социально-культурной деятельности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kern="1400" dirty="0">
                <a:solidFill>
                  <a:srgbClr val="C00000"/>
                </a:solidFill>
                <a:latin typeface="Times New Roman" panose="02020603050405020304" pitchFamily="18" charset="0"/>
              </a:rPr>
              <a:t> </a:t>
            </a:r>
            <a:endParaRPr lang="ru-RU" sz="1200" kern="140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75498"/>
            <a:ext cx="4013200" cy="30099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76488" y="2797790"/>
            <a:ext cx="2043112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Тараненко Л.Н.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1" r="7488"/>
          <a:stretch/>
        </p:blipFill>
        <p:spPr>
          <a:xfrm>
            <a:off x="4762500" y="3185398"/>
            <a:ext cx="3594024" cy="338799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581649" y="6150590"/>
            <a:ext cx="2631999" cy="28831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 </a:t>
            </a:r>
            <a:r>
              <a:rPr kumimoji="0" lang="ru-RU" altLang="ru-RU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Долгоаршинных</a:t>
            </a: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altLang="ru-RU" sz="1000" i="1" dirty="0">
                <a:solidFill>
                  <a:srgbClr val="000000"/>
                </a:solidFill>
                <a:latin typeface="Arial" panose="020B0604020202020204" pitchFamily="34" charset="0"/>
              </a:rPr>
              <a:t>В</a:t>
            </a: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.Н.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b="5682"/>
          <a:stretch/>
        </p:blipFill>
        <p:spPr>
          <a:xfrm>
            <a:off x="406400" y="3362324"/>
            <a:ext cx="4018878" cy="316230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5325" y="6150590"/>
            <a:ext cx="2190750" cy="28831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 Коваль В.В.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4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4" y="3241843"/>
            <a:ext cx="4955736" cy="329164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77977" y="91230"/>
            <a:ext cx="83405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Отделение культуры и искусства</a:t>
            </a:r>
            <a:endParaRPr lang="ru-RU" altLang="ru-RU" sz="32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475" y="844451"/>
            <a:ext cx="82105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из 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  национального колледжа искусств и 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работают на 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отделении культуры и искусства, 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ведут занятия по </a:t>
            </a:r>
            <a:r>
              <a:rPr lang="ru-RU" b="1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спецдисциплинам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32000" algn="just"/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 специальности музыкальное искусство эстрады ребята учатся эстрадному пению, совершенствуют умение игры на музыкальных инструментах, осваивают танец и сценическое движение, постигают азы гармонии, теории музыки, сценической речи, 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сольфеджио</a:t>
            </a:r>
            <a:endParaRPr lang="ru-RU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47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65563" y="580485"/>
            <a:ext cx="52117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мастерских по специальности живопись, декоративно-прикладное искусство и народные промыслы будущие художники–живописцы и преподаватели изобразительного и декоративно-прикладного искусства рисуют, пишут красками, изучают технологию выполнения изделий из кожи и меха, учатся композиции, скульптуре, косторезному мастерству. Кроме того, учащиеся этих специальностей изучают историю искусств, шрифт и оформительское дело, пластическую анатомию и компьютерную </a:t>
            </a:r>
          </a:p>
          <a:p>
            <a:r>
              <a:rPr lang="ru-RU" dirty="0"/>
              <a:t> 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87036" y="5505"/>
            <a:ext cx="845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Национальный колледж искусств </a:t>
            </a:r>
          </a:p>
        </p:txBody>
      </p:sp>
      <p:pic>
        <p:nvPicPr>
          <p:cNvPr id="5" name="Picture 2"/>
          <p:cNvPicPr preferRelativeResize="0">
            <a:picLocks noChangeArrowheads="1" noChangeShapeType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060990"/>
            <a:ext cx="3587750" cy="2457448"/>
          </a:xfrm>
          <a:prstGeom prst="rect">
            <a:avLst/>
          </a:prstGeom>
          <a:noFill/>
          <a:ln w="38100" cmpd="dbl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76401" y="3127645"/>
            <a:ext cx="2189162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</a:t>
            </a:r>
            <a:r>
              <a:rPr kumimoji="0" lang="ru-RU" altLang="ru-RU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Итеунеут</a:t>
            </a: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Т.Н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2" b="28750"/>
          <a:stretch/>
        </p:blipFill>
        <p:spPr>
          <a:xfrm>
            <a:off x="800100" y="3819524"/>
            <a:ext cx="7315200" cy="289560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39753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4783" y="506821"/>
            <a:ext cx="5829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indent="457200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того, учащиеся этих специальностей изучают историю искусств, шрифт и оформительское дело, пластическую анатомию и компьютерную графику. Здесь работают настоящие мастера своего дела - Коваль В.В., Медведев В.В,.(член Союза художников РФ), Коваль Н.М.,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Долгоаршинных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В.Н.,(член Союза художников РФ),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Гомозова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С.А.,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Итеунеут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Т.Н., Тараненко Л.Н. (канд. искусствоведения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 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87036" y="5505"/>
            <a:ext cx="845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Национальный колледж искусств </a:t>
            </a:r>
          </a:p>
        </p:txBody>
      </p:sp>
      <p:pic>
        <p:nvPicPr>
          <p:cNvPr id="3074" name="Picture 2"/>
          <p:cNvPicPr preferRelativeResize="0">
            <a:picLocks noChangeArrowheads="1" noChangeShapeType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1088"/>
            <a:ext cx="2736850" cy="2087562"/>
          </a:xfrm>
          <a:prstGeom prst="rect">
            <a:avLst/>
          </a:prstGeom>
          <a:noFill/>
          <a:ln w="38100" cmpd="dbl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576804" y="2949368"/>
            <a:ext cx="1887538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Коваль В.В.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8" descr="медведе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2" y="2999835"/>
            <a:ext cx="2094705" cy="2910880"/>
          </a:xfrm>
          <a:prstGeom prst="rect">
            <a:avLst/>
          </a:prstGeom>
          <a:noFill/>
          <a:ln w="38100" cmpd="dbl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99414" y="5930917"/>
            <a:ext cx="2443559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5050"/>
              </a:buClr>
              <a:buSzPct val="75000"/>
            </a:pPr>
            <a:r>
              <a:rPr lang="ru-RU" altLang="ru-RU" sz="1000" i="1" dirty="0">
                <a:solidFill>
                  <a:srgbClr val="3A1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Чукотского отделения Союза художников РФ Медведев В.В.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53"/>
          <a:stretch/>
        </p:blipFill>
        <p:spPr>
          <a:xfrm>
            <a:off x="6096000" y="3324447"/>
            <a:ext cx="2736950" cy="28373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451297" y="6161750"/>
            <a:ext cx="2138552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</a:t>
            </a:r>
            <a:r>
              <a:rPr kumimoji="0" lang="ru-RU" altLang="ru-RU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Гомозова</a:t>
            </a: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С.А.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r="17711"/>
          <a:stretch/>
        </p:blipFill>
        <p:spPr>
          <a:xfrm>
            <a:off x="2886074" y="2999835"/>
            <a:ext cx="2903828" cy="342502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069433" y="6424863"/>
            <a:ext cx="2512007" cy="271212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</a:t>
            </a:r>
            <a:r>
              <a:rPr kumimoji="0" lang="ru-RU" altLang="ru-RU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Долгоаршинных</a:t>
            </a: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В.Н.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91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699" y="528918"/>
            <a:ext cx="473392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indent="457200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время существования отделения наши студенты принимали активное участие в окружных, всероссийских и международных конкурсах и выставках художественного творчества. </a:t>
            </a:r>
            <a:endPara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«Чукотка – берег двух океанов» (Москва, 1994), «Вслед за солнцем» (Владивосток, 1996), «Сияние Севера» (Сыктывкар,1999), «Первые всемирные Дельфийские игры» (Москва, 2000) «Юные дарования Чукотки – 2003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многие, многие другие</a:t>
            </a:r>
            <a:endParaRPr lang="ru-RU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87036" y="5505"/>
            <a:ext cx="845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Национальный колледж искусств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4" y="594819"/>
            <a:ext cx="3842407" cy="288180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24584"/>
          <a:stretch/>
        </p:blipFill>
        <p:spPr>
          <a:xfrm>
            <a:off x="1280506" y="3883682"/>
            <a:ext cx="6044219" cy="277656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6622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75" y="2307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мастерской колледжа</a:t>
            </a:r>
            <a:endParaRPr kumimoji="0" lang="ru-RU" altLang="ru-RU" sz="1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9575" y="889695"/>
            <a:ext cx="42481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kern="1400" dirty="0">
                <a:solidFill>
                  <a:srgbClr val="5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специализации хореографическое творчество разучивают все виды танцев: классический, народный, историко-бытовой, современный, бальный, национальный; учатся композиции и постановке танца, методике организации хореографического ансамбля, изучают историю костюма, а также  искусство грима. </a:t>
            </a:r>
            <a:endParaRPr lang="ru-RU" b="1" kern="1400" dirty="0" smtClean="0">
              <a:solidFill>
                <a:srgbClr val="5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endParaRPr lang="ru-RU" b="1" kern="1400" dirty="0" smtClean="0">
              <a:solidFill>
                <a:srgbClr val="5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kern="1400" dirty="0" smtClean="0">
                <a:solidFill>
                  <a:srgbClr val="5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</a:t>
            </a:r>
            <a:r>
              <a:rPr lang="ru-RU" b="1" kern="1400" dirty="0">
                <a:solidFill>
                  <a:srgbClr val="5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замечательном зале хореографии, занятия ведут молодые и энергичные преподаватели Куликова О.А. и Котельникова О.В. Ни один из праздничных концертов колледжа не обходится без выступлений их воспитанников</a:t>
            </a:r>
            <a:endParaRPr lang="ru-RU" b="1" kern="1400" dirty="0">
              <a:ln>
                <a:noFill/>
              </a:ln>
              <a:solidFill>
                <a:srgbClr val="5C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SC005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0" y="230743"/>
            <a:ext cx="2234855" cy="2979182"/>
          </a:xfrm>
          <a:prstGeom prst="rect">
            <a:avLst/>
          </a:prstGeom>
          <a:noFill/>
          <a:ln w="38100" cmpd="dbl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320457" y="2885598"/>
            <a:ext cx="1947863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Куликова О.А.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4" descr="DSC005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461860"/>
            <a:ext cx="3309143" cy="2483884"/>
          </a:xfrm>
          <a:prstGeom prst="rect">
            <a:avLst/>
          </a:prstGeom>
          <a:noFill/>
          <a:ln w="38100" cmpd="dbl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20457" y="5648403"/>
            <a:ext cx="2279650" cy="215900"/>
          </a:xfrm>
          <a:prstGeom prst="rect">
            <a:avLst/>
          </a:prstGeom>
          <a:solidFill>
            <a:srgbClr val="B4B38D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CCCC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Преподаватель Котельникова О.В.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39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628275"/>
            <a:ext cx="8277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всегда встречают с удовольствием преподавателей 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фольклорного исполнительства, сценических форм национального танца и национального пения, родного языка и литературы </a:t>
            </a:r>
            <a:r>
              <a:rPr lang="ru-RU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Тевлявье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Е.В. и заслуженного работника культуры РФ </a:t>
            </a:r>
            <a:r>
              <a:rPr lang="ru-RU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Рультынэут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Е.А. Студенты специализации </a:t>
            </a:r>
            <a:r>
              <a:rPr lang="ru-RU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этнохудожественное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творчество организовали фольклорный ансамбль «</a:t>
            </a:r>
            <a:r>
              <a:rPr lang="ru-RU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Вээм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kern="140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Рультынеут 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2500684"/>
            <a:ext cx="1727200" cy="2160588"/>
          </a:xfrm>
          <a:prstGeom prst="rect">
            <a:avLst/>
          </a:prstGeom>
          <a:noFill/>
          <a:ln w="38100" cmpd="dbl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33350" y="4897438"/>
            <a:ext cx="35925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фольклорного исполнительства, сценических форм национального танца и национального пения</a:t>
            </a:r>
          </a:p>
          <a:p>
            <a:pPr algn="ctr"/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заслуженный работник культуры РФ </a:t>
            </a:r>
          </a:p>
          <a:p>
            <a:pPr algn="ctr"/>
            <a:r>
              <a:rPr lang="ru-RU" altLang="ru-R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Рультынэут</a:t>
            </a:r>
            <a:r>
              <a:rPr lang="ru-RU" alt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Е.А.</a:t>
            </a:r>
            <a:endParaRPr lang="ru-RU" alt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83188" y="6469063"/>
            <a:ext cx="3122612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 smtClean="0">
                <a:solidFill>
                  <a:srgbClr val="C00000"/>
                </a:solidFill>
              </a:rPr>
              <a:t>Ансамбль «ВЭЭМ»</a:t>
            </a:r>
            <a:br>
              <a:rPr lang="ru-RU" altLang="ru-RU" sz="1600" b="1" dirty="0" smtClean="0">
                <a:solidFill>
                  <a:srgbClr val="C00000"/>
                </a:solidFill>
              </a:rPr>
            </a:br>
            <a:endParaRPr lang="ru-RU" altLang="ru-RU" sz="1600" b="1" dirty="0">
              <a:solidFill>
                <a:srgbClr val="C00000"/>
              </a:solidFill>
            </a:endParaRPr>
          </a:p>
        </p:txBody>
      </p:sp>
      <p:pic>
        <p:nvPicPr>
          <p:cNvPr id="7" name="Picture 4" descr="DSC006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606149"/>
            <a:ext cx="4949184" cy="3713024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3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5" y="482084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протяжении всех лет существования отделения (сначала в Национальном колледже искусств, затем в Чукотском многопрофильном колледже) ансамбль «ВЭЭМ» принимал участие во всех смотрах </a:t>
            </a:r>
            <a:r>
              <a:rPr lang="ru-RU" b="1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этнохудожественного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творчества окружного, республиканского и международного значения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занимая призовые 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места</a:t>
            </a:r>
            <a:endParaRPr lang="ru-RU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21528"/>
          <a:stretch/>
        </p:blipFill>
        <p:spPr>
          <a:xfrm>
            <a:off x="0" y="2486025"/>
            <a:ext cx="9144000" cy="437197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33776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50" y="2802909"/>
            <a:ext cx="8382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r>
              <a:rPr lang="ru-RU" sz="16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Организацию 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менеджмент на </a:t>
            </a:r>
            <a:r>
              <a:rPr lang="ru-RU" sz="16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отделении 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изучают будущие организаторы-менеджеры социально-культурной деятельности., постигая основы менеджмента (преподаватель кандидат педагогических наук Ким В.В.), маркетинга (преподаватель Зорина Л.П.), документоведения (преподаватель Горбунова Е.Н.), предпринимательства, а также дисциплин, не менее важных для менеджеров: режиссура культурно-зрелищных программ, сценарное мастерство и др. </a:t>
            </a:r>
          </a:p>
          <a:p>
            <a:r>
              <a:rPr lang="ru-RU" sz="12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47500"/>
          <a:stretch/>
        </p:blipFill>
        <p:spPr>
          <a:xfrm>
            <a:off x="0" y="4581524"/>
            <a:ext cx="9144000" cy="227647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0" b="32503"/>
          <a:stretch/>
        </p:blipFill>
        <p:spPr>
          <a:xfrm>
            <a:off x="0" y="0"/>
            <a:ext cx="9140517" cy="273367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0857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8296" y="257729"/>
            <a:ext cx="886570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anose="020B0604020202020204" pitchFamily="34" charset="0"/>
              </a:rPr>
              <a:t>Национальный колледж искусств </a:t>
            </a:r>
          </a:p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</a:endParaRPr>
          </a:p>
          <a:p>
            <a:pPr marR="106838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Постановлением Главы администрации Чукотского автономного округа от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20.09.1994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года №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389 “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О создании в г. Анадыре  национального колледжа по подготовке кадров для малочисленных народов Крайнего Севера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»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 descr="Лист 15 Фото2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257222"/>
            <a:ext cx="6743700" cy="43845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520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8"/>
          <a:stretch/>
        </p:blipFill>
        <p:spPr>
          <a:xfrm>
            <a:off x="0" y="3276600"/>
            <a:ext cx="9144000" cy="35814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8" b="20278"/>
          <a:stretch/>
        </p:blipFill>
        <p:spPr>
          <a:xfrm>
            <a:off x="0" y="-200026"/>
            <a:ext cx="9144000" cy="37433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3375" y="4558784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r>
              <a:rPr lang="ru-RU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Выпускники отделения культуры и искусства</a:t>
            </a:r>
            <a:endParaRPr lang="ru-RU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2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8296" y="123550"/>
            <a:ext cx="88657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anose="020B0604020202020204" pitchFamily="34" charset="0"/>
              </a:rPr>
              <a:t>Национальный колледж искусств </a:t>
            </a:r>
          </a:p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</a:endParaRPr>
          </a:p>
          <a:p>
            <a:pPr marR="106838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01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октября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1994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года был открыт национальный колледж. Директором колледжа назначена Бронникова Ирина Николаевна. </a:t>
            </a:r>
          </a:p>
          <a:p>
            <a:pPr marR="106838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   Целью работы колледжа—была подготовка  специалистов среднего и высшего звена, обучение вторым (смежным) специальностям, повышение квалификации  работников предприятий и организаций округа, реализация программ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Дети Чукотки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»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Возрождение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становление и развитие традиционной культуры Чукотки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»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5" b="6977"/>
          <a:stretch/>
        </p:blipFill>
        <p:spPr>
          <a:xfrm>
            <a:off x="1174324" y="3108982"/>
            <a:ext cx="6555747" cy="353946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7106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152125"/>
            <a:ext cx="882015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anose="020B0604020202020204" pitchFamily="34" charset="0"/>
              </a:rPr>
              <a:t>Национальный колледж искусств </a:t>
            </a:r>
          </a:p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1998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году в соответствии с Постановлением Губернатора Чукотского автономного округа №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195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от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30.10.1998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года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О передаче Национального колледжа в подчинение департамента культуры и искусства ЧАО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»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, в декабре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1998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года колледж стал национальным колледжем искусств,</a:t>
            </a:r>
            <a:r>
              <a:rPr kumimoji="0" lang="ru-RU" alt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с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самостоятельными отделениями «Живопись», «Декоративно-прикладное искусство», «Фольклорное» и др.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Первый выпуск состоялся в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2000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году и составил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7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специалистов</a:t>
            </a:r>
          </a:p>
          <a:p>
            <a:pPr marR="1068388"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9966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b="10393"/>
          <a:stretch/>
        </p:blipFill>
        <p:spPr>
          <a:xfrm>
            <a:off x="1053083" y="3000375"/>
            <a:ext cx="6745066" cy="359092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642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379" y="0"/>
            <a:ext cx="934899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anose="020B0604020202020204" pitchFamily="34" charset="0"/>
              </a:rPr>
              <a:t>Национальный колледж искусств </a:t>
            </a:r>
          </a:p>
          <a:p>
            <a:pPr marR="1068388"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996600"/>
              </a:solidFill>
              <a:effectLst/>
              <a:latin typeface="Arial" panose="020B0604020202020204" pitchFamily="34" charset="0"/>
            </a:endParaRPr>
          </a:p>
          <a:p>
            <a:pPr marR="106838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За период работы Национального колледжа преподаватели и студенты принимали активное участие в окружных, всероссийских и международных конкурсах и выставках художественного творчества, таких как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Чукотка—берег двух океанов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»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(Москва,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1994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г.),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Вслед за солнцем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»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(Владивосток,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1996)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19" y="2300288"/>
            <a:ext cx="5288131" cy="431189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8270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530" y="844137"/>
            <a:ext cx="8865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68388"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996600"/>
              </a:solidFill>
              <a:effectLst/>
              <a:latin typeface="Arial" panose="020B0604020202020204" pitchFamily="34" charset="0"/>
            </a:endParaRPr>
          </a:p>
          <a:p>
            <a:pPr marR="106838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 разные годы возглавляли колледж Бронникова Ирина Николаевна, Бабенко Борис Николаевич, Мартынов Владимир Борисович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6" y="2144614"/>
            <a:ext cx="7034784" cy="453317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58461" y="159214"/>
            <a:ext cx="845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Национальный колледж искусств </a:t>
            </a:r>
          </a:p>
        </p:txBody>
      </p:sp>
    </p:spTree>
    <p:extLst>
      <p:ext uri="{BB962C8B-B14F-4D97-AF65-F5344CB8AC3E}">
        <p14:creationId xmlns:p14="http://schemas.microsoft.com/office/powerpoint/2010/main" val="76936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ortal.edu/file/istr.files/image023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295130"/>
            <a:ext cx="3838575" cy="50196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87036" y="81705"/>
            <a:ext cx="845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Национальный колледж искусств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547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0401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Студенты колледжа искусств. г.Москва. 2001 г.            Выпускник колледжа искусств Кутегин К.</a:t>
            </a: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4600" y="5342959"/>
            <a:ext cx="7924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Студенты и педагоги  Чукотского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национального колледжа искусств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Подмосковье, на пленэре</a:t>
            </a:r>
            <a:endParaRPr kumimoji="0" lang="ru-RU" altLang="ru-RU" sz="9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74" y="1281126"/>
            <a:ext cx="4554201" cy="368058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5384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547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0401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Студенты колледжа искусств. г.Москва. 2001 г.            Выпускник колледжа искусств Кутегин К.</a:t>
            </a: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88" y="685800"/>
            <a:ext cx="43005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Весь педагогический коллектив, который 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стоял у самого начала этого пути, 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 </a:t>
            </a: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 вклад в развитие отделения, закладывая основы его учебно-методической базы, традиции активного участия  в окружных, республиканских, международных смотрах художественного творчества</a:t>
            </a:r>
            <a:r>
              <a:rPr lang="ru-RU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79997" algn="just"/>
            <a:endParaRPr lang="ru-RU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87036" y="5505"/>
            <a:ext cx="845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Национальный колледж искусств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22111"/>
          <a:stretch/>
        </p:blipFill>
        <p:spPr>
          <a:xfrm>
            <a:off x="502730" y="3462397"/>
            <a:ext cx="3752850" cy="306628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" descr="http://www.portal.edu/file/istr.files/image024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02" y="838200"/>
            <a:ext cx="3914775" cy="492442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547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0401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Студенты колледжа искусств. г.Москва. 2001 г.            Выпускник колледжа искусств Кутегин К.</a:t>
            </a: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56090" y="452389"/>
            <a:ext cx="454977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997" algn="just"/>
            <a:endParaRPr lang="ru-RU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9997" algn="just"/>
            <a:r>
              <a:rPr lang="ru-RU" sz="16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же свой вклад внесли  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первые заведующие отделением, и  его первые преподаватели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Букушева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Л.И.,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Бадаев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А.Я,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Гомозова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С.А., Коваль В.В.,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Полковникова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В.Ф.,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Талыпова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Е.В,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Тевлянкау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Е.М.,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Тевлявье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Е.В., Бабенко Б.Н, Дронова Н.И, Игнатьева Т.Г,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Корнейко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Т.И, Коваль Н.М, </a:t>
            </a:r>
            <a:r>
              <a:rPr lang="ru-RU" sz="16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Долгоаршинных</a:t>
            </a:r>
            <a:r>
              <a:rPr lang="ru-RU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В.Н., Мартынов В.Б. и др. </a:t>
            </a:r>
          </a:p>
          <a:p>
            <a:r>
              <a:rPr lang="ru-RU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87036" y="5505"/>
            <a:ext cx="845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1252538"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Национальный колледж искусств </a:t>
            </a:r>
          </a:p>
        </p:txBody>
      </p:sp>
      <p:pic>
        <p:nvPicPr>
          <p:cNvPr id="1027" name="Picture 3"/>
          <p:cNvPicPr preferRelativeResize="0">
            <a:picLocks noChangeArrowheads="1" noChangeShapeType="1"/>
          </p:cNvPicPr>
          <p:nvPr/>
        </p:nvPicPr>
        <p:blipFill>
          <a:blip r:embed="rId2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15" y="679901"/>
            <a:ext cx="2447924" cy="2514410"/>
          </a:xfrm>
          <a:prstGeom prst="rect">
            <a:avLst/>
          </a:prstGeom>
          <a:noFill/>
          <a:ln w="38100" cmpd="dbl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8"/>
          <a:stretch/>
        </p:blipFill>
        <p:spPr>
          <a:xfrm>
            <a:off x="0" y="3295569"/>
            <a:ext cx="9144000" cy="35814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98442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</TotalTime>
  <Words>1048</Words>
  <Application>Microsoft Office PowerPoint</Application>
  <PresentationFormat>Экран (4:3)</PresentationFormat>
  <Paragraphs>86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1-112</dc:creator>
  <cp:lastModifiedBy>1-112</cp:lastModifiedBy>
  <cp:revision>26</cp:revision>
  <dcterms:created xsi:type="dcterms:W3CDTF">2015-05-14T23:31:08Z</dcterms:created>
  <dcterms:modified xsi:type="dcterms:W3CDTF">2015-05-24T21:20:18Z</dcterms:modified>
</cp:coreProperties>
</file>