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88" r:id="rId4"/>
    <p:sldId id="262" r:id="rId5"/>
    <p:sldId id="290" r:id="rId6"/>
    <p:sldId id="272" r:id="rId7"/>
    <p:sldId id="291" r:id="rId8"/>
    <p:sldId id="271" r:id="rId9"/>
    <p:sldId id="270" r:id="rId10"/>
    <p:sldId id="258" r:id="rId11"/>
    <p:sldId id="293" r:id="rId12"/>
    <p:sldId id="265" r:id="rId13"/>
    <p:sldId id="261" r:id="rId14"/>
    <p:sldId id="273" r:id="rId15"/>
    <p:sldId id="275" r:id="rId16"/>
    <p:sldId id="268" r:id="rId17"/>
    <p:sldId id="274" r:id="rId18"/>
    <p:sldId id="264" r:id="rId19"/>
    <p:sldId id="277" r:id="rId20"/>
    <p:sldId id="276" r:id="rId21"/>
    <p:sldId id="287" r:id="rId22"/>
    <p:sldId id="28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45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1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9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69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8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95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7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6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8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7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53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D37F6-453F-484B-BEAA-98B738B7D7C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51FC5-DF9D-4095-A6DE-40A8EE2E1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68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14899" y="271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ЧАО «Чукотский многопрофильный колледж»</a:t>
            </a:r>
            <a:b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«Истории образования и развития колледжа»</a:t>
            </a:r>
          </a:p>
        </p:txBody>
      </p:sp>
      <p:pic>
        <p:nvPicPr>
          <p:cNvPr id="11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388" y="1735138"/>
            <a:ext cx="8051800" cy="4525962"/>
          </a:xfrm>
          <a:prstGeom prst="rect">
            <a:avLst/>
          </a:prstGeom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827088" y="1779588"/>
            <a:ext cx="76581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«История и современность»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</a:t>
            </a:r>
            <a:r>
              <a:rPr lang="ru-RU" altLang="ru-RU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alt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44949" y="5450681"/>
            <a:ext cx="4562475" cy="6461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Автор: методист, руководитель музея</a:t>
            </a:r>
          </a:p>
          <a:p>
            <a:pPr>
              <a:defRPr/>
            </a:pP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Антонова </a:t>
            </a:r>
            <a:r>
              <a:rPr lang="ru-RU" altLang="ru-RU" b="1" dirty="0" err="1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Леонилла</a:t>
            </a:r>
            <a:r>
              <a:rPr lang="ru-RU" altLang="ru-RU" b="1" dirty="0" smtClean="0">
                <a:solidFill>
                  <a:srgbClr val="37609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16452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pic>
        <p:nvPicPr>
          <p:cNvPr id="10" name="Picture 4" descr="Лист 12 Фото1"/>
          <p:cNvPicPr>
            <a:picLocks noChangeAspect="1" noChangeArrowheads="1"/>
          </p:cNvPicPr>
          <p:nvPr/>
        </p:nvPicPr>
        <p:blipFill>
          <a:blip r:embed="rId5" cstate="print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70" y="1575108"/>
            <a:ext cx="6142692" cy="41930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032537" y="5776526"/>
            <a:ext cx="70789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 экзамене по терапии.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Преподаватель –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зам.директора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по учебно-воспитательной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работе Федорова Е.А. (в центре)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53" y="1531263"/>
            <a:ext cx="9046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Возглавляли училище в разные годы </a:t>
            </a:r>
            <a:r>
              <a:rPr lang="ru-RU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Друзь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Василий Андреевич, Бурлака Виталий Николаевич, </a:t>
            </a:r>
            <a:r>
              <a:rPr lang="ru-RU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Хван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Мария Геннадиевна</a:t>
            </a:r>
            <a:endParaRPr lang="ru-RU" b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 b="7432"/>
          <a:stretch/>
        </p:blipFill>
        <p:spPr>
          <a:xfrm>
            <a:off x="1566575" y="2364916"/>
            <a:ext cx="6315650" cy="36620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06529" y="6027003"/>
            <a:ext cx="83279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Группа студентов медицинских сестер с преподавателями.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Первый ряд слева направо: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Друзь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Л.А., директор Бурлака В.Н., Федорова Е.А.,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Носкова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Н.Н. 1998 г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pic>
        <p:nvPicPr>
          <p:cNvPr id="10" name="Picture 2"/>
          <p:cNvPicPr>
            <a:picLocks noGrp="1" noChangeAspect="1" noChangeArrowheads="1"/>
          </p:cNvPicPr>
          <p:nvPr>
            <p:ph type="ctrTitle"/>
          </p:nvPr>
        </p:nvPicPr>
        <p:blipFill rotWithShape="1">
          <a:blip r:embed="rId5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9295"/>
          <a:stretch/>
        </p:blipFill>
        <p:spPr>
          <a:xfrm>
            <a:off x="867336" y="1757955"/>
            <a:ext cx="7324725" cy="39412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5805488"/>
            <a:ext cx="6400800" cy="863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 г. Вручение дипломов.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Последний выпуск студентов Анадырского  медицинского училища</a:t>
            </a:r>
          </a:p>
        </p:txBody>
      </p:sp>
    </p:spTree>
    <p:extLst>
      <p:ext uri="{BB962C8B-B14F-4D97-AF65-F5344CB8AC3E}">
        <p14:creationId xmlns:p14="http://schemas.microsoft.com/office/powerpoint/2010/main" val="19115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9717" y="1637555"/>
            <a:ext cx="87399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2003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году медицинское училище вошло в состав Чукотского</a:t>
            </a:r>
            <a:endParaRPr lang="ru-RU" sz="16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многопрофильного колледжа, что позволило обеспечить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качественный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образовательный процесс с использованием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инновационных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педагогических технологий с основным упором на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практическое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обучение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indent="457200"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Отделение медицины ведет двухуровневую подготовку (базового и повышенного уровня) на очной основе по специальностям 0406 – сестринское дело (20 человек),  0401 – лечебное дело (55 студентов)</a:t>
            </a:r>
            <a:endParaRPr lang="ru-RU" sz="16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8" b="30311"/>
          <a:stretch/>
        </p:blipFill>
        <p:spPr>
          <a:xfrm>
            <a:off x="9523" y="3514725"/>
            <a:ext cx="9144001" cy="334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63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11542" y="1518171"/>
            <a:ext cx="87399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Сегодня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отделение располагает хорошо оборудованными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учебными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кабинетами, лабораториями,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alt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оторые оснащены 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специализированными фантомами и </a:t>
            </a:r>
            <a:r>
              <a:rPr lang="ru-RU" alt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муляжами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услугам преподавателей и студентов предоставлены: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конференц-зал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спортивный и тренажерный зал, столовая,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прекрасное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общежитие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библиотека с огромным фондом учебной и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художественной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литературы, современная студия звукозаписи,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медиа-центр</a:t>
            </a:r>
            <a:endParaRPr lang="ru-RU" sz="16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4" descr="%2006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 b="10335"/>
          <a:stretch/>
        </p:blipFill>
        <p:spPr>
          <a:xfrm>
            <a:off x="1389623" y="3374000"/>
            <a:ext cx="5897002" cy="3377775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0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808" y="1532976"/>
            <a:ext cx="8697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Основная цель и задача отделения медицины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ветеринарии–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обеспечение</a:t>
            </a:r>
            <a:endParaRPr lang="ru-RU" sz="16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учреждений здравоохранения региона квалифицированными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медицинскими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кадрами: фельдшерами, акушерками, медицинскими</a:t>
            </a:r>
            <a:endParaRPr lang="ru-RU" sz="16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естрами, ветеринарами.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2004 года отделением выпущено около 200  человек</a:t>
            </a:r>
            <a:endParaRPr lang="ru-RU" sz="16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0"/>
          <a:stretch/>
        </p:blipFill>
        <p:spPr>
          <a:xfrm>
            <a:off x="1648386" y="2856415"/>
            <a:ext cx="5762626" cy="34364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49130" y="6405085"/>
            <a:ext cx="2264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Выпуск 2004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6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449" y="1742896"/>
            <a:ext cx="857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2007 отделение было переименовано в отделение медицины и ветеринарии в связи с необходимостью округа в подготовке специалистов среднего звена в области ветеринарной медицины</a:t>
            </a:r>
          </a:p>
          <a:p>
            <a:pPr algn="ctr">
              <a:spcAft>
                <a:spcPts val="0"/>
              </a:spcAft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5416"/>
          <a:stretch/>
        </p:blipFill>
        <p:spPr>
          <a:xfrm>
            <a:off x="19050" y="2809875"/>
            <a:ext cx="9144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2818" y="1540686"/>
            <a:ext cx="87335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Педагогический коллектив занимается не только подготовкой</a:t>
            </a:r>
            <a:endParaRPr lang="ru-RU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высококвалифицированных и востребованных на рынке труда ка-</a:t>
            </a:r>
            <a:endParaRPr lang="ru-RU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дров, но и прилагает усилия, направленные на выработку у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студентов толерантного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поведения, навыков межкультурного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взаимодействия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 представителями разных национальностей и</a:t>
            </a:r>
            <a:endParaRPr lang="ru-RU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культурных традиций, формирует у студентов такие моральные</a:t>
            </a:r>
            <a:endParaRPr lang="ru-RU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качества, как милосердие, гуманизм, ответственность за здоровье</a:t>
            </a:r>
            <a:endParaRPr lang="ru-RU" b="1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пациента</a:t>
            </a:r>
            <a:endParaRPr lang="ru-RU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27912"/>
          <a:stretch/>
        </p:blipFill>
        <p:spPr>
          <a:xfrm>
            <a:off x="1572186" y="3835278"/>
            <a:ext cx="5915025" cy="29146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249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2857" y="1587052"/>
            <a:ext cx="8797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b="1" i="0" u="none" strike="noStrike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Каждодневный добросовестный труд, профессионализм и личный вклад педагогов отделения медицины и ветеринарии в дело подготовки специалистов</a:t>
            </a:r>
          </a:p>
          <a:p>
            <a:r>
              <a:rPr lang="ru-RU" sz="1600" b="1" i="0" u="none" strike="noStrike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 медицинского звена отмечен Почетными грамотами директора Чукотского многопрофильного колледжа, Почетными грамотами и благодарностями Департамента Образования, культуры и молодежной политики ЧАО, Почетными грамотами Губернатора ЧАО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361" r="17709"/>
          <a:stretch/>
        </p:blipFill>
        <p:spPr>
          <a:xfrm>
            <a:off x="695326" y="3256118"/>
            <a:ext cx="3505199" cy="33410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0990"/>
          <a:stretch/>
        </p:blipFill>
        <p:spPr>
          <a:xfrm>
            <a:off x="4920223" y="3256118"/>
            <a:ext cx="3334443" cy="33410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87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5324" y="6021387"/>
            <a:ext cx="7772400" cy="836613"/>
          </a:xfrm>
        </p:spPr>
        <p:txBody>
          <a:bodyPr anchor="ctr">
            <a:norm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Иностранные специалисты – медики </a:t>
            </a:r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делятся </a:t>
            </a: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своими знаниями со студентами</a:t>
            </a:r>
          </a:p>
        </p:txBody>
      </p:sp>
      <p:pic>
        <p:nvPicPr>
          <p:cNvPr id="11" name="Picture 5" descr="гости 012"/>
          <p:cNvPicPr>
            <a:picLocks noGrp="1" noChangeAspect="1" noChangeArrowheads="1"/>
          </p:cNvPicPr>
          <p:nvPr>
            <p:ph type="subTitle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b="14852"/>
          <a:stretch/>
        </p:blipFill>
        <p:spPr>
          <a:xfrm>
            <a:off x="695324" y="1625715"/>
            <a:ext cx="7733527" cy="4386249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47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9587" y="1694421"/>
            <a:ext cx="7820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НА ЧУКОТКЕ АНАДЫРСКОЕ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 создано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1954 г.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ликвидировано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1959 г. </a:t>
            </a: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1954 г. на базе окружной больницы была открыта окружная двухгодичная школа медицинских сестер. </a:t>
            </a: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 г. учащихся этой школы перевели в областное медицинское училище, п. Дебин Магаданской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6890" b="47777"/>
          <a:stretch/>
        </p:blipFill>
        <p:spPr>
          <a:xfrm>
            <a:off x="-1" y="4610101"/>
            <a:ext cx="9183047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4449" y="1680888"/>
            <a:ext cx="84741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i="0" u="none" strike="noStrike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обучении студентов принимает активное участие коллектив профессионалов Чукотской окружной больницы, много лет творчески работающих и бескорыстно отдающих свои знания и опыт.</a:t>
            </a:r>
          </a:p>
          <a:p>
            <a:pPr indent="457200"/>
            <a:endParaRPr lang="ru-RU" b="1" i="0" u="none" strike="noStrike" baseline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i="0" u="none" strike="noStrike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Ориентацию на здоровье студенты получают, участвуя в работе</a:t>
            </a:r>
          </a:p>
          <a:p>
            <a:r>
              <a:rPr lang="ru-RU" b="1" i="0" u="none" strike="noStrike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секций, в Днях Здоровья, городских и окружных соревнованиях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23889" b="36388"/>
          <a:stretch/>
        </p:blipFill>
        <p:spPr>
          <a:xfrm>
            <a:off x="0" y="3924300"/>
            <a:ext cx="9139604" cy="2933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082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9575" y="1857804"/>
            <a:ext cx="5248275" cy="155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Выпускники отделения медицины и ветеринарии работают во всех районных больницах и фельдшерско-акушерских пунктах Чукотки </a:t>
            </a:r>
            <a:endParaRPr lang="ru-RU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2" descr="больница%2000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11159" r="26264"/>
          <a:stretch/>
        </p:blipFill>
        <p:spPr>
          <a:xfrm>
            <a:off x="3589637" y="4009515"/>
            <a:ext cx="2434957" cy="25310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3" descr="всячина%200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943" y="1555001"/>
            <a:ext cx="2876551" cy="2157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4" descr="больница%200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" y="4010217"/>
            <a:ext cx="3371849" cy="25303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5" descr="мс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r="23077"/>
          <a:stretch/>
        </p:blipFill>
        <p:spPr>
          <a:xfrm>
            <a:off x="6163362" y="4009515"/>
            <a:ext cx="2657132" cy="25310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6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1" y="-29788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23875" y="1656401"/>
            <a:ext cx="8229600" cy="69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– медики гордо несут звание «студент Чукотского многопрофильного колледжа»</a:t>
            </a:r>
            <a:endParaRPr lang="ru-RU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Студенты%2003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26"/>
          <a:stretch/>
        </p:blipFill>
        <p:spPr>
          <a:xfrm>
            <a:off x="-19052" y="2434037"/>
            <a:ext cx="9163051" cy="442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4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5941" y="1622492"/>
            <a:ext cx="853116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годы перестройки нарушилась сложившаяся система распределения молодых специалистов. Резко обострилась ситуация с обеспеченностью медицинскими кадрами в Чукотском автономном округе. </a:t>
            </a:r>
          </a:p>
          <a:p>
            <a:pPr indent="457200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  лечебных учреждений округа медицинскими кадрами снизилась до 50%, создалось критическое положение по оказанию круглосуточной медицинской помощи больным и стабильному их функционированию.</a:t>
            </a:r>
          </a:p>
          <a:p>
            <a:pPr indent="457200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медицинского училища в окружном центре стало необходимым для населения</a:t>
            </a:r>
          </a:p>
          <a:p>
            <a:pPr indent="457200"/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7" b="6924"/>
          <a:stretch/>
        </p:blipFill>
        <p:spPr>
          <a:xfrm>
            <a:off x="-2" y="4686299"/>
            <a:ext cx="9144001" cy="217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69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2852" y="1478224"/>
            <a:ext cx="82336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 исполнение приказа Министерства здравоохранения РФ от 19.10.1993 года № 246 и Постановления Главы администрации Чукотского автономного округа от 11.11.1993 года 1№ 261 в городе Анадыре с 01 января 1994 года организовано медицинское училище. </a:t>
            </a:r>
          </a:p>
          <a:p>
            <a:pPr indent="457200"/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Главной функцией Анадырского медицинского училища являлось обеспечение подготовки квалифицированных медицинских работников для лечебно-профилактических учреждений Чукотского автономного округа по специальностям: медицинская сестра, фельдшер (фельдшер-акушерка, фельдшер-лаборант), зубной техник</a:t>
            </a:r>
          </a:p>
          <a:p>
            <a:pPr indent="457200"/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2" b="9881"/>
          <a:stretch/>
        </p:blipFill>
        <p:spPr>
          <a:xfrm>
            <a:off x="-1" y="4440949"/>
            <a:ext cx="9149709" cy="2417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73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8527" y="1656401"/>
            <a:ext cx="76410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Размещение медицинского училища планировалось на площадях ПТУ. До ввода ПТУ обучение организовали на базе окружной больницы, где предоставили для занятий помещения, закрепили базы для практических занятий, решили вопрос с размещением ино­городних в общежитии.</a:t>
            </a:r>
          </a:p>
          <a:p>
            <a:pPr indent="457200"/>
            <a:endParaRPr lang="ru-RU" b="1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1994 году на основе конкурсных экзаменов сформировали группу медицинских сестер</a:t>
            </a:r>
            <a:endParaRPr lang="ru-RU" b="1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endParaRPr lang="ru-RU" b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b="34861"/>
          <a:stretch/>
        </p:blipFill>
        <p:spPr>
          <a:xfrm>
            <a:off x="0" y="4562475"/>
            <a:ext cx="9144000" cy="229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97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354" y="5278701"/>
            <a:ext cx="90460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училище с 1998 года работало отделение постдипломного профессионального обучения, на котором проходили усовершен­ствование и специализацию средние медработники Чукотского автономного округа. Данное отделение проводило сертификацию среднего медицинского персонала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9"/>
          <a:stretch/>
        </p:blipFill>
        <p:spPr>
          <a:xfrm>
            <a:off x="1565038" y="1540686"/>
            <a:ext cx="6318724" cy="36411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57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1951" y="1849397"/>
            <a:ext cx="83673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начало 2000 года во всех районах Чукотского автономного округа ощущался дефицит медицинских работников потребность в специалистах среднего профессионального медицинского образования составляла более 500 человек. </a:t>
            </a:r>
          </a:p>
          <a:p>
            <a:pPr indent="457200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Анадырском медицинском училище на начало 2000/2001 учебного года обучалось 86 человек, училище готовило специалистов по двум специальностям: лечебное дело и сестринское дело 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9" b="48108"/>
          <a:stretch/>
        </p:blipFill>
        <p:spPr>
          <a:xfrm>
            <a:off x="20689" y="5191125"/>
            <a:ext cx="9176774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6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1404" y="1637555"/>
            <a:ext cx="805211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удовлетворения потребности лечебных учреждений Чукотки в кадрах в перспективном плане развития Анадырского медицинского училища на 2000-2005 годы было намечено:</a:t>
            </a: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  проведение государственной аттестации в 2002 году;</a:t>
            </a: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  введение новых специальностей;</a:t>
            </a: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  переход в 2003 году на повышенный уровень образования</a:t>
            </a:r>
            <a:b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преобразование училища в колледж;</a:t>
            </a: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  увеличение числа студентов до 150 человек;</a:t>
            </a: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  переход в новое здание;</a:t>
            </a: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  укомплектование вакантных мест штатными преподавателями.</a:t>
            </a:r>
          </a:p>
          <a:p>
            <a:pPr indent="457200"/>
            <a:endParaRPr lang="ru-RU" b="1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Однако, в связи с отсутствием средств комплекс ПТУ не был достроен, старое здание, в котором размещалось медучилище, находилось в аварийном состоянии. Медицинское училище в 2002 году перевели в здание Анадырского педагогического училища по улице Беринга</a:t>
            </a:r>
            <a:endParaRPr lang="ru-RU" b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72"/>
            <a:ext cx="9163051" cy="1336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7727" y="60700"/>
            <a:ext cx="4803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Анадырское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медицинское училище</a:t>
            </a:r>
            <a:endParaRPr lang="ru-RU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672"/>
            <a:ext cx="4724400" cy="18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99" y="1297249"/>
            <a:ext cx="4724400" cy="180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3284" y="5497174"/>
            <a:ext cx="8684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девять лет работы с 1994 по 2003 годы Анадырское медицинское училище подготовило 203 специалиста, из них по специальности сестринское дело - 128 человек, стоматология ортопедическая -11 человек и лечебное дело - 64 человека.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85" y="1662591"/>
            <a:ext cx="5414186" cy="38345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86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3714</TotalTime>
  <Words>868</Words>
  <Application>Microsoft Office PowerPoint</Application>
  <PresentationFormat>Экран (4:3)</PresentationFormat>
  <Paragraphs>110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Иностранные специалисты – медики делятся своими знаниями со студентами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1-112</dc:creator>
  <cp:lastModifiedBy>1-112</cp:lastModifiedBy>
  <cp:revision>39</cp:revision>
  <dcterms:created xsi:type="dcterms:W3CDTF">2015-05-24T21:45:31Z</dcterms:created>
  <dcterms:modified xsi:type="dcterms:W3CDTF">2015-06-04T02:27:13Z</dcterms:modified>
</cp:coreProperties>
</file>